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594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50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964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3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860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2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582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626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774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53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987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539BC-4F07-41BA-87CF-51CB53893A7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F4327-DF67-4EC6-B7BA-F0F3CE643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6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18012"/>
            <a:ext cx="1219199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Baskerville Old Face" panose="02020602080505020303" pitchFamily="18" charset="0"/>
              </a:rPr>
              <a:t>Please grab a sheet of white paper and some colored pencils or markers.  On the top, in </a:t>
            </a:r>
            <a:r>
              <a:rPr lang="en-US" sz="2400" u="sng" dirty="0" smtClean="0">
                <a:latin typeface="Baskerville Old Face" panose="02020602080505020303" pitchFamily="18" charset="0"/>
              </a:rPr>
              <a:t>BIG LETTERS</a:t>
            </a:r>
            <a:r>
              <a:rPr lang="en-US" sz="2400" dirty="0" smtClean="0">
                <a:latin typeface="Baskerville Old Face" panose="02020602080505020303" pitchFamily="18" charset="0"/>
              </a:rPr>
              <a:t>, write your first name.  On the left side, draw your favorite food.  On the ride side, draw something you hate eating!  Like this:</a:t>
            </a:r>
          </a:p>
          <a:p>
            <a:pPr algn="ctr"/>
            <a:endParaRPr lang="en-US" sz="2400" dirty="0">
              <a:latin typeface="Baskerville Old Face" panose="02020602080505020303" pitchFamily="18" charset="0"/>
            </a:endParaRPr>
          </a:p>
          <a:p>
            <a:pPr algn="ctr"/>
            <a:r>
              <a:rPr lang="en-US" sz="8000" dirty="0" smtClean="0">
                <a:latin typeface="Dimbo" panose="020B0603010101010101" pitchFamily="34" charset="0"/>
              </a:rPr>
              <a:t>MADAME   BERNDT</a:t>
            </a:r>
            <a:endParaRPr lang="en-US" sz="8000" dirty="0">
              <a:latin typeface="Dimbo" panose="020B0603010101010101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446" y="3319598"/>
            <a:ext cx="3538402" cy="35384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663" y="3870207"/>
            <a:ext cx="2690949" cy="273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643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53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Baskerville Old Face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2016-09-06T18:54:58Z</dcterms:created>
  <dcterms:modified xsi:type="dcterms:W3CDTF">2016-09-06T23:07:49Z</dcterms:modified>
</cp:coreProperties>
</file>